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7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86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518F89-A161-4D27-B9E0-E4FB5F77B8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2F579FF-7C40-40D8-AE88-9469FCF669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27246E-EAC8-4160-9CA5-8F65F8C28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5B3E4B-932A-46A7-AA55-EA36C4581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23263E4-0DFC-40CE-A6DE-94ACDCD7F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3828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9E5B78-50D5-4F76-BA82-438FCE74D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693774A-B949-4458-90EF-7DEF8529B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6C91CD6-0509-4DCF-BD6D-6B4F7901D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CA9C7FC-080F-49CD-BD5A-8E249B526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5623DD-4DE7-4CC1-9DB6-5C728E997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3678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CC008ED-1038-47FA-92E2-081B7C0503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3BDA236-D5AB-401C-AE30-ED323C8D3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09B2FDC-F634-4014-85A1-369C0ED0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5DEB3E4-8CAC-4768-B0B9-13BD209C6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46DCE0-AF50-40B9-AECB-425C09806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1109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4E8359-B189-43C5-A683-4AA7CF15F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602366-E770-4ED0-8EA5-FCFE34F76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C54BE19-B538-40FB-A7EB-3CAE0BEB1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2089294-AA1D-4ECC-85C7-5798E2BC4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55EFEE6-F19A-4AF6-9D4D-C3574FFF1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395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66C26A2-DA90-4391-AB2D-B4C2149C4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7D053FA-BB35-46B9-9C90-1F4DBA36D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7323635-CBDD-4354-A6D5-0570E2D94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42070C2-263A-443E-9052-B9D039A02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ADF053B-064B-4A14-BA5B-822A4708E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3636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4AE037-CA31-4298-9767-4D264109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A62EBC0-6B74-4213-84D2-E60162AD7D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7B4096D-9946-40D9-9A8D-3B3F2C94F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9829EDF-5F4E-4837-97F0-B257E732F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A125EB-3CAA-490E-ADC8-1B48B8BBB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9A601BD-4F67-45E2-BFEC-71B43484B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87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F4319C-FB87-4E9D-977F-7EADE2D79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4A2803B-3740-4E01-AA9C-BED8BF563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9CE04E2-BE2D-46B1-AEE2-42DAF9FC56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51D9E58-FBB9-41B8-9FF6-9B0B9813D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17968A8-2308-42DF-BC5D-08AAB5753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5C289A1-2FDD-457F-A21E-6BB4DB47D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BD70431-635C-4A9A-8022-A91756949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9419AFC-4053-47D2-92DC-8F2DD3970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3996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14A9330-A4F7-4E9A-8EC6-6EC1925D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BB18712-6CB5-4083-A1C2-340275211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2DB9DDA-9DC0-4C62-9CBB-E74B103DB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4DBF55A-798B-439B-8780-2FD90EA96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4665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125B889-7F45-48FB-B2F8-350F38C19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AF22FAA-E258-42BB-B755-1A07A1897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0BC0889-C175-4381-9580-E201AC065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5672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37A707-1FF7-4822-8DC5-488B9C58E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DC63DA-42D0-4260-9620-970471B5B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D587EA5-E5F0-4492-BCE0-0A40F2A01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B0FE8E9-B2C4-4FBF-947B-29E95F807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B13FEB5-DA75-41C4-9A2E-87DC8D6E7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CFADEEF-9223-485D-9E83-074061675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2630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C463EF-AC9E-43B5-B44D-BBB4AB62C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420427E-E4D3-43EA-BCC0-4BD99EFB78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0C075B6-7082-4AA6-86F2-E9FBC38A2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8C184EE-15CA-4532-977C-D7C6DA06B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376CB01-FE8C-48D1-A106-48E711E7F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04535FA-5834-4452-8A2C-884634E79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9750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7B923DD-2D85-4824-9AF8-388568DB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572B741-C3B5-4D24-AA26-378376BC5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7BD791-2379-434F-963A-B9661F4446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CB377-1384-42E0-999A-C1A65A6DDC59}" type="datetimeFigureOut">
              <a:rPr lang="it-IT" smtClean="0"/>
              <a:t>23/10/2019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E3D9BCB-3845-4ADE-AE59-FEFB97ACA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4C2A85D-05C8-43F5-AC55-BC5FC31C14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94FA4-04BF-4FB4-B0D8-144820500E1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205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781E4C-3F1C-4D47-9496-65025AE9C6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Docker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C6BE3BF-B1E7-43D1-9550-C4A4FC498B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651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94E86E-8F41-45BD-8C7F-F9E76F3AA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Concepts (1)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2D0BE130-B5CE-404F-813F-DAEE0C2304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69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B47484-E962-4DB8-A7F9-750EE2CA3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Concepts (2)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897914AE-23ED-44F6-8073-54E68506AD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511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072AD4-E491-4BC5-8B48-17CC7F4D1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Concepts (3)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88935269-6884-4B11-9D3F-97697733C4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25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6E095F-6D74-4264-AAFD-10AAB7871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Hello World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9844655-B4F3-4D65-8760-41B0F9A419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724922" cy="4351338"/>
          </a:xfrm>
        </p:spPr>
        <p:txBody>
          <a:bodyPr/>
          <a:lstStyle/>
          <a:p>
            <a:r>
              <a:rPr lang="it-IT" dirty="0" err="1"/>
              <a:t>Choose</a:t>
            </a:r>
            <a:r>
              <a:rPr lang="it-IT" dirty="0"/>
              <a:t> image on Docker HUB</a:t>
            </a:r>
          </a:p>
          <a:p>
            <a:r>
              <a:rPr lang="it-IT" dirty="0" err="1"/>
              <a:t>Choose</a:t>
            </a:r>
            <a:r>
              <a:rPr lang="it-IT" dirty="0"/>
              <a:t> TAG</a:t>
            </a:r>
          </a:p>
          <a:p>
            <a:r>
              <a:rPr lang="it-IT" dirty="0" err="1"/>
              <a:t>BusyBox</a:t>
            </a:r>
            <a:endParaRPr lang="it-IT" dirty="0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C08C1267-B6EA-4093-9B1D-FAFF140EF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63122" y="1825625"/>
            <a:ext cx="6790678" cy="4351338"/>
          </a:xfrm>
        </p:spPr>
        <p:txBody>
          <a:bodyPr/>
          <a:lstStyle/>
          <a:p>
            <a:r>
              <a:rPr lang="it-IT" dirty="0" err="1"/>
              <a:t>Commands</a:t>
            </a:r>
            <a:endParaRPr lang="it-IT" dirty="0"/>
          </a:p>
          <a:p>
            <a:pPr lvl="1"/>
            <a:r>
              <a:rPr lang="it-IT" dirty="0" err="1">
                <a:latin typeface="Consolas" panose="020B0609020204030204" pitchFamily="49" charset="0"/>
              </a:rPr>
              <a:t>docker</a:t>
            </a:r>
            <a:r>
              <a:rPr lang="it-IT" dirty="0">
                <a:latin typeface="Consolas" panose="020B0609020204030204" pitchFamily="49" charset="0"/>
              </a:rPr>
              <a:t> images</a:t>
            </a:r>
          </a:p>
          <a:p>
            <a:pPr lvl="1"/>
            <a:r>
              <a:rPr lang="it-IT" dirty="0" err="1">
                <a:latin typeface="Consolas" panose="020B0609020204030204" pitchFamily="49" charset="0"/>
              </a:rPr>
              <a:t>docker</a:t>
            </a:r>
            <a:r>
              <a:rPr lang="it-IT" dirty="0">
                <a:latin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</a:rPr>
              <a:t>run</a:t>
            </a:r>
            <a:r>
              <a:rPr lang="it-IT" dirty="0">
                <a:latin typeface="Consolas" panose="020B0609020204030204" pitchFamily="49" charset="0"/>
              </a:rPr>
              <a:t> busybox:1.24 [</a:t>
            </a:r>
            <a:r>
              <a:rPr lang="it-IT" dirty="0" err="1">
                <a:latin typeface="Consolas" panose="020B0609020204030204" pitchFamily="49" charset="0"/>
              </a:rPr>
              <a:t>command</a:t>
            </a:r>
            <a:r>
              <a:rPr lang="it-IT" dirty="0">
                <a:latin typeface="Consolas" panose="020B0609020204030204" pitchFamily="49" charset="0"/>
              </a:rPr>
              <a:t>]</a:t>
            </a:r>
          </a:p>
          <a:p>
            <a:pPr lvl="1"/>
            <a:r>
              <a:rPr lang="it-IT" dirty="0">
                <a:latin typeface="Consolas" panose="020B0609020204030204" pitchFamily="49" charset="0"/>
              </a:rPr>
              <a:t>=&gt; </a:t>
            </a:r>
            <a:r>
              <a:rPr lang="it-IT" dirty="0" err="1">
                <a:latin typeface="Consolas" panose="020B0609020204030204" pitchFamily="49" charset="0"/>
              </a:rPr>
              <a:t>echo</a:t>
            </a:r>
            <a:r>
              <a:rPr lang="it-IT" dirty="0">
                <a:latin typeface="Consolas" panose="020B0609020204030204" pitchFamily="49" charset="0"/>
              </a:rPr>
              <a:t> «hello world»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27A18705-2479-4D38-9947-EDC5F20D2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438" y="399405"/>
            <a:ext cx="6582145" cy="135875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B1B1EB5-F8AB-45B2-A1AD-28A82F860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922" y="3872192"/>
            <a:ext cx="7932077" cy="1458473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2C97CD53-8312-491E-91E1-F00103F40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4922" y="5584906"/>
            <a:ext cx="7932077" cy="50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522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DA54FD-2C85-4B7B-9FEF-540B12599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Containers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C1F27705-647F-43F1-B4CB-6604A48D78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428"/>
          <a:stretch/>
        </p:blipFill>
        <p:spPr>
          <a:xfrm>
            <a:off x="1533172" y="1536699"/>
            <a:ext cx="9125656" cy="470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30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ABFD30-4DAE-4640-AF0A-A978FF4F5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Examples</a:t>
            </a:r>
            <a:endParaRPr lang="it-IT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3BA1A70F-1DCA-47F3-AAE3-32593C2DE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7825" y="4142623"/>
            <a:ext cx="9096375" cy="233576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080ACFA-95F8-430C-A7E4-FACC2C5BE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702" y="1433840"/>
            <a:ext cx="7543800" cy="7239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F80C6948-3C5F-4197-A7DA-778A1DD59F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95" y="2254556"/>
            <a:ext cx="10401300" cy="716746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489083A7-36A2-4533-A95D-7C26EF5D7F4F}"/>
              </a:ext>
            </a:extLst>
          </p:cNvPr>
          <p:cNvSpPr/>
          <p:nvPr/>
        </p:nvSpPr>
        <p:spPr>
          <a:xfrm>
            <a:off x="701706" y="1651825"/>
            <a:ext cx="1571625" cy="287930"/>
          </a:xfrm>
          <a:prstGeom prst="rect">
            <a:avLst/>
          </a:prstGeom>
          <a:noFill/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ECF6004-B0F7-45AC-A5EF-36C4C91925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3475" y="3068118"/>
            <a:ext cx="9830540" cy="98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043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9033FB-1115-4276-B175-7385CEDC0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Inspect</a:t>
            </a:r>
            <a:endParaRPr lang="it-IT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A549014C-3A31-4F39-B367-F1FE815B5F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525" y="1318846"/>
            <a:ext cx="10515600" cy="4220307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5DE4494-5B63-4EC2-BD9E-E09B05FC5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625" y="3050334"/>
            <a:ext cx="6143625" cy="369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714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47B2D3E-F9A9-434F-BAB3-D8533120C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Port mapping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2386084A-EBBC-4CC8-AFE2-8BF0D625E8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3614"/>
          <a:stretch/>
        </p:blipFill>
        <p:spPr>
          <a:xfrm>
            <a:off x="838199" y="1690688"/>
            <a:ext cx="10062859" cy="2517328"/>
          </a:xfrm>
          <a:prstGeom prst="rect">
            <a:avLst/>
          </a:prstGeom>
        </p:spPr>
      </p:pic>
      <p:sp>
        <p:nvSpPr>
          <p:cNvPr id="5" name="Rettangolo 4">
            <a:extLst>
              <a:ext uri="{FF2B5EF4-FFF2-40B4-BE49-F238E27FC236}">
                <a16:creationId xmlns:a16="http://schemas.microsoft.com/office/drawing/2014/main" id="{EB7B7CA0-6F98-4C13-B962-8602FC4649F9}"/>
              </a:ext>
            </a:extLst>
          </p:cNvPr>
          <p:cNvSpPr/>
          <p:nvPr/>
        </p:nvSpPr>
        <p:spPr>
          <a:xfrm>
            <a:off x="5965794" y="2077375"/>
            <a:ext cx="1242874" cy="266330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D8D29B0-9A71-4AF6-A549-FC9DC7089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642" y="2963928"/>
            <a:ext cx="7462375" cy="352894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C17C8AC-868F-4727-9901-75651F05F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315" y="5648214"/>
            <a:ext cx="9268287" cy="84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454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5A8E8C-914D-43FF-88FC-413FEC3D1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Logs in </a:t>
            </a:r>
            <a:r>
              <a:rPr lang="it-IT" dirty="0" err="1"/>
              <a:t>detached</a:t>
            </a:r>
            <a:r>
              <a:rPr lang="it-IT" dirty="0"/>
              <a:t> mode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6ABFAAE1-D50B-495A-B807-BE77A2A20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378" y="1690688"/>
            <a:ext cx="10277475" cy="70485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F09BA559-935C-4924-B291-C5675F8BC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769808"/>
            <a:ext cx="10610850" cy="239750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190BFA1-CA39-456C-94D9-D41A1752F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474907"/>
            <a:ext cx="10717686" cy="866014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9768BDF5-0BD0-41BB-AB6A-EFDC437CE68A}"/>
              </a:ext>
            </a:extLst>
          </p:cNvPr>
          <p:cNvSpPr/>
          <p:nvPr/>
        </p:nvSpPr>
        <p:spPr>
          <a:xfrm>
            <a:off x="8839200" y="5541582"/>
            <a:ext cx="2028825" cy="535368"/>
          </a:xfrm>
          <a:prstGeom prst="rec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6951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998FDD6-87CC-4513-9B5F-EAAB61E416B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2868"/>
            <a:ext cx="12197644" cy="6212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465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3C630D-55F8-46C5-99EC-F2084870E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Virtualization</a:t>
            </a:r>
            <a:r>
              <a:rPr lang="it-IT" dirty="0"/>
              <a:t> (1)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9CA20E9D-61FE-43CD-978F-A84DF9CD21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811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E45F82-2130-4695-9CEB-B3C9F84A8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Docker image </a:t>
            </a:r>
            <a:r>
              <a:rPr lang="it-IT" dirty="0" err="1"/>
              <a:t>layers</a:t>
            </a:r>
            <a:endParaRPr lang="it-IT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1B369611-566A-4032-908A-026A106746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389" r="19094"/>
          <a:stretch/>
        </p:blipFill>
        <p:spPr>
          <a:xfrm>
            <a:off x="838200" y="1336222"/>
            <a:ext cx="4371975" cy="435133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F9EB3EAA-7553-468B-9DC1-82C617916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975" y="1336222"/>
            <a:ext cx="7281333" cy="409575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1A82FFF7-2623-48B5-B56A-AA9B4622C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175" y="5444491"/>
            <a:ext cx="11196108" cy="104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349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508673-AC02-4096-B4F2-DA65EEFCB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Build a </a:t>
            </a:r>
            <a:r>
              <a:rPr lang="it-IT" dirty="0" err="1"/>
              <a:t>docker</a:t>
            </a:r>
            <a:r>
              <a:rPr lang="it-IT" dirty="0"/>
              <a:t> image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1962F189-0054-43AC-AF82-2702CB737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57" b="48704"/>
          <a:stretch/>
        </p:blipFill>
        <p:spPr>
          <a:xfrm>
            <a:off x="838200" y="1690688"/>
            <a:ext cx="7735712" cy="220345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10BD81D-4D3D-41F7-84B3-AFC907E3D6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116" t="-1344" r="1116" b="28917"/>
          <a:stretch/>
        </p:blipFill>
        <p:spPr>
          <a:xfrm>
            <a:off x="5159024" y="3629026"/>
            <a:ext cx="6829776" cy="2781300"/>
          </a:xfrm>
          <a:prstGeom prst="rect">
            <a:avLst/>
          </a:prstGeom>
        </p:spPr>
      </p:pic>
      <p:sp>
        <p:nvSpPr>
          <p:cNvPr id="6" name="Freccia a destra 5">
            <a:extLst>
              <a:ext uri="{FF2B5EF4-FFF2-40B4-BE49-F238E27FC236}">
                <a16:creationId xmlns:a16="http://schemas.microsoft.com/office/drawing/2014/main" id="{72626F8D-7ED0-427C-A26A-D373A92AE2DB}"/>
              </a:ext>
            </a:extLst>
          </p:cNvPr>
          <p:cNvSpPr/>
          <p:nvPr/>
        </p:nvSpPr>
        <p:spPr>
          <a:xfrm>
            <a:off x="2667000" y="4667250"/>
            <a:ext cx="2038350" cy="7239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Esplosione: 8 punte 6">
            <a:extLst>
              <a:ext uri="{FF2B5EF4-FFF2-40B4-BE49-F238E27FC236}">
                <a16:creationId xmlns:a16="http://schemas.microsoft.com/office/drawing/2014/main" id="{883A3C90-66B9-43C8-B91A-F30B1AA5D138}"/>
              </a:ext>
            </a:extLst>
          </p:cNvPr>
          <p:cNvSpPr/>
          <p:nvPr/>
        </p:nvSpPr>
        <p:spPr>
          <a:xfrm>
            <a:off x="1376038" y="2607231"/>
            <a:ext cx="408373" cy="370364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Esplosione: 8 punte 7">
            <a:extLst>
              <a:ext uri="{FF2B5EF4-FFF2-40B4-BE49-F238E27FC236}">
                <a16:creationId xmlns:a16="http://schemas.microsoft.com/office/drawing/2014/main" id="{AC88BD6B-2773-4E43-A305-2A9E6022CCB0}"/>
              </a:ext>
            </a:extLst>
          </p:cNvPr>
          <p:cNvSpPr/>
          <p:nvPr/>
        </p:nvSpPr>
        <p:spPr>
          <a:xfrm>
            <a:off x="7751686" y="3918614"/>
            <a:ext cx="408373" cy="370364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41818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45C6237-F28A-4754-876A-027F7BDAE4D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93" y="-4168"/>
            <a:ext cx="11048214" cy="686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9823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A3CD96-6D1C-4516-9C3D-F022975DB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Virtualization</a:t>
            </a:r>
            <a:r>
              <a:rPr lang="it-IT" dirty="0"/>
              <a:t> (2)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516FBB75-C104-4FE2-9E61-AED3E2B983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11" t="4013" r="3616"/>
          <a:stretch/>
        </p:blipFill>
        <p:spPr>
          <a:xfrm>
            <a:off x="2276475" y="2000249"/>
            <a:ext cx="7581900" cy="417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330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3D77F5-59CE-4AF8-8AE9-A3AE5B2BB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Virtualization</a:t>
            </a:r>
            <a:r>
              <a:rPr lang="it-IT" dirty="0"/>
              <a:t> (3)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A35E9F6D-882D-4224-BE5F-210D8F37B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65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DBD1BB-71B7-4AF5-813E-89D64AFD2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Virtualization</a:t>
            </a:r>
            <a:r>
              <a:rPr lang="it-IT" dirty="0"/>
              <a:t> (4)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E382B40C-6B88-4D8A-BADE-A04DDCFE95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755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FBA5DB-F5D3-4071-B6B7-0D4C4E2E2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Client/Server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BBB932B3-A92B-4657-9E1A-3817920D1B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8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2EE6B69-1962-4A90-A8C1-42FA1C815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Client </a:t>
            </a:r>
            <a:r>
              <a:rPr lang="it-IT" dirty="0" err="1"/>
              <a:t>Interfaces</a:t>
            </a:r>
            <a:endParaRPr lang="it-IT" dirty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42656D01-47B0-4A4E-A979-698F1E4E015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43969"/>
            <a:ext cx="5181600" cy="2914650"/>
          </a:xfrm>
          <a:prstGeom prst="rect">
            <a:avLst/>
          </a:prstGeom>
        </p:spPr>
      </p:pic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61886901-4E72-483C-A76B-891C7C382F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43969"/>
            <a:ext cx="51816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423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80D0A440-8858-499E-87D9-BB705501E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Only Linux Docker Host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FC35F7B6-65E0-4A59-A17C-62D6F103B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42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862CC5-0F07-4705-ACFA-975FC7782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Docker Client and Docker Toolbox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4DFC8C8-7297-41BF-8E14-F71321EEF6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Docker Client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0C501A07-1B63-4D81-A175-C4FAF2F4C3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Mac OS X 10.10.3 or </a:t>
            </a:r>
            <a:r>
              <a:rPr lang="it-IT" dirty="0" err="1"/>
              <a:t>newer</a:t>
            </a:r>
            <a:endParaRPr lang="it-IT" dirty="0"/>
          </a:p>
          <a:p>
            <a:r>
              <a:rPr lang="it-IT" dirty="0"/>
              <a:t>Windows 10 or </a:t>
            </a:r>
            <a:r>
              <a:rPr lang="it-IT" dirty="0" err="1"/>
              <a:t>newer</a:t>
            </a:r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135EDF14-A2AE-445E-AE4D-5EFDB024F3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Docker Toolbox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6CB4C1D8-E09E-423F-AF50-6DB6F380185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it-IT" dirty="0"/>
              <a:t>Mac </a:t>
            </a:r>
            <a:r>
              <a:rPr lang="it-IT" dirty="0" err="1"/>
              <a:t>older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OS X 10.10.3</a:t>
            </a:r>
          </a:p>
          <a:p>
            <a:r>
              <a:rPr lang="it-IT" dirty="0"/>
              <a:t>Windows </a:t>
            </a:r>
            <a:r>
              <a:rPr lang="it-IT" dirty="0" err="1"/>
              <a:t>older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Windows 10</a:t>
            </a:r>
          </a:p>
          <a:p>
            <a:endParaRPr lang="it-IT" dirty="0"/>
          </a:p>
          <a:p>
            <a:r>
              <a:rPr lang="it-IT" dirty="0" err="1"/>
              <a:t>Needs</a:t>
            </a:r>
            <a:r>
              <a:rPr lang="it-IT" dirty="0"/>
              <a:t> </a:t>
            </a:r>
            <a:r>
              <a:rPr lang="it-IT" dirty="0" err="1"/>
              <a:t>VirtualBox</a:t>
            </a:r>
            <a:endParaRPr lang="it-IT" dirty="0"/>
          </a:p>
          <a:p>
            <a:r>
              <a:rPr lang="it-IT" dirty="0"/>
              <a:t>Not </a:t>
            </a:r>
            <a:r>
              <a:rPr lang="it-IT" dirty="0" err="1"/>
              <a:t>compatible</a:t>
            </a:r>
            <a:r>
              <a:rPr lang="it-IT" dirty="0"/>
              <a:t> with </a:t>
            </a:r>
            <a:r>
              <a:rPr lang="it-IT" dirty="0" err="1"/>
              <a:t>Hyper</a:t>
            </a:r>
            <a:r>
              <a:rPr lang="it-IT" dirty="0"/>
              <a:t>-V</a:t>
            </a:r>
          </a:p>
        </p:txBody>
      </p:sp>
    </p:spTree>
    <p:extLst>
      <p:ext uri="{BB962C8B-B14F-4D97-AF65-F5344CB8AC3E}">
        <p14:creationId xmlns:p14="http://schemas.microsoft.com/office/powerpoint/2010/main" val="42846465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1297</TotalTime>
  <Words>117</Words>
  <Application>Microsoft Office PowerPoint</Application>
  <PresentationFormat>Widescreen</PresentationFormat>
  <Paragraphs>36</Paragraphs>
  <Slides>22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Tema di Office</vt:lpstr>
      <vt:lpstr>Docker</vt:lpstr>
      <vt:lpstr>Virtualization (1)</vt:lpstr>
      <vt:lpstr>Virtualization (2)</vt:lpstr>
      <vt:lpstr>Virtualization (3)</vt:lpstr>
      <vt:lpstr>Virtualization (4)</vt:lpstr>
      <vt:lpstr>Client/Server</vt:lpstr>
      <vt:lpstr>Client Interfaces</vt:lpstr>
      <vt:lpstr>Only Linux Docker Host</vt:lpstr>
      <vt:lpstr>Docker Client and Docker Toolbox</vt:lpstr>
      <vt:lpstr>Concepts (1)</vt:lpstr>
      <vt:lpstr>Concepts (2)</vt:lpstr>
      <vt:lpstr>Concepts (3)</vt:lpstr>
      <vt:lpstr>Hello World</vt:lpstr>
      <vt:lpstr>Containers</vt:lpstr>
      <vt:lpstr>Examples</vt:lpstr>
      <vt:lpstr>Inspect</vt:lpstr>
      <vt:lpstr>Port mapping</vt:lpstr>
      <vt:lpstr>Logs in detached mode</vt:lpstr>
      <vt:lpstr>Presentazione standard di PowerPoint</vt:lpstr>
      <vt:lpstr>Docker image layers</vt:lpstr>
      <vt:lpstr>Build a docker image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dc:creator>Andrea Colleoni</dc:creator>
  <cp:lastModifiedBy>Andrea Colleoni</cp:lastModifiedBy>
  <cp:revision>18</cp:revision>
  <dcterms:created xsi:type="dcterms:W3CDTF">2019-04-04T12:37:08Z</dcterms:created>
  <dcterms:modified xsi:type="dcterms:W3CDTF">2019-10-23T15:39:16Z</dcterms:modified>
</cp:coreProperties>
</file>